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4" r:id="rId2"/>
    <p:sldId id="290" r:id="rId3"/>
    <p:sldId id="281" r:id="rId4"/>
    <p:sldId id="292" r:id="rId5"/>
    <p:sldId id="289" r:id="rId6"/>
    <p:sldId id="282" r:id="rId7"/>
    <p:sldId id="283" r:id="rId8"/>
    <p:sldId id="298" r:id="rId9"/>
    <p:sldId id="295" r:id="rId10"/>
    <p:sldId id="291" r:id="rId11"/>
    <p:sldId id="287" r:id="rId12"/>
    <p:sldId id="296" r:id="rId13"/>
    <p:sldId id="256" r:id="rId14"/>
    <p:sldId id="288" r:id="rId15"/>
    <p:sldId id="297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4B2E-9939-4B7D-81CE-655A02297B24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AB73-5A33-47AB-A155-3E7C68E85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5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68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6438"/>
            <a:ext cx="61976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02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6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3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1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1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6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6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8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0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5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6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6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52E3-A72C-47D3-95C8-F8612C1E4246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9D6E-FFAC-4053-8F7F-5FF9B060A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89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alktoafinacemajor@cscc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2209800" y="628229"/>
            <a:ext cx="8077201" cy="292463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Welcome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Time Management/ Study Skills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200401" y="3547275"/>
            <a:ext cx="7432645" cy="1781215"/>
          </a:xfrm>
          <a:prstGeom prst="rect">
            <a:avLst/>
          </a:prstGeom>
          <a:noFill/>
          <a:ln>
            <a:noFill/>
          </a:ln>
        </p:spPr>
        <p:txBody>
          <a:bodyPr vert="horz" lIns="45700" tIns="45700" rIns="45700" bIns="45700" rtlCol="0" anchor="b" anchorCtr="0">
            <a:noAutofit/>
          </a:bodyPr>
          <a:lstStyle/>
          <a:p>
            <a:pPr marR="64008" algn="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Presented by: Julia Harrington, </a:t>
            </a:r>
          </a:p>
          <a:p>
            <a:pPr marR="64008" algn="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Finance Instructor </a:t>
            </a:r>
          </a:p>
          <a:p>
            <a:pPr marR="64008" algn="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October 23, 2024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5519" y="5383155"/>
            <a:ext cx="2867526" cy="1439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8E2B-6090-D89C-07EC-CAF1C11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Procrastination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15A34-F3C2-A5EE-1B30-50CF0A03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doing the toughest thing first</a:t>
            </a:r>
          </a:p>
          <a:p>
            <a:pPr marL="36900" indent="0">
              <a:buNone/>
            </a:pPr>
            <a:r>
              <a:rPr lang="en-US" i="1" dirty="0"/>
              <a:t>-Eat That Frog </a:t>
            </a:r>
            <a:r>
              <a:rPr lang="en-US" dirty="0"/>
              <a:t>by Brian Tracy</a:t>
            </a:r>
          </a:p>
          <a:p>
            <a:r>
              <a:rPr lang="en-US" dirty="0"/>
              <a:t>Return to your check list</a:t>
            </a:r>
          </a:p>
          <a:p>
            <a:r>
              <a:rPr lang="en-US" dirty="0"/>
              <a:t>You can relax that you have started your hardest task</a:t>
            </a:r>
          </a:p>
          <a:p>
            <a:pPr marL="36900" indent="0">
              <a:buNone/>
            </a:pPr>
            <a:r>
              <a:rPr lang="en-US" dirty="0"/>
              <a:t>-Tutor, contact the teacher, Net Tutor</a:t>
            </a:r>
          </a:p>
          <a:p>
            <a:pPr marL="3690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6900" indent="0">
              <a:buNone/>
            </a:pPr>
            <a:r>
              <a:rPr lang="en-US" dirty="0">
                <a:solidFill>
                  <a:srgbClr val="FF0000"/>
                </a:solidFill>
              </a:rPr>
              <a:t>https://www.cscc.edu/services/tutoring.shtml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12309E-3014-BB0A-AC38-95F1B280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699" y="419754"/>
            <a:ext cx="2708945" cy="40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8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worksheet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Jeff &amp; Heather\AppData\Local\Microsoft\Windows\INetCache\IE\1IFU6CDQ\pencil-paper-40294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25" y="2595564"/>
            <a:ext cx="161925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elp Employees with Time Management">
            <a:extLst>
              <a:ext uri="{FF2B5EF4-FFF2-40B4-BE49-F238E27FC236}">
                <a16:creationId xmlns:a16="http://schemas.microsoft.com/office/drawing/2014/main" id="{340D5299-6751-0A6D-1F80-C625BD5E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5" y="1451295"/>
            <a:ext cx="10318459" cy="46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9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5B9-24AD-2A08-00EB-F9F0BF57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Study Skills in 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1F55-C8FF-6F7D-D731-69B6B325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 to class and take notes.  Notebook vs laptop?? </a:t>
            </a:r>
          </a:p>
          <a:p>
            <a:pPr marL="0" indent="0">
              <a:buNone/>
            </a:pPr>
            <a:r>
              <a:rPr lang="en-US" u="sng" dirty="0"/>
              <a:t>Pro laptop</a:t>
            </a:r>
            <a:r>
              <a:rPr lang="en-US" dirty="0"/>
              <a:t>:                              </a:t>
            </a:r>
            <a:r>
              <a:rPr lang="en-US" u="sng" dirty="0">
                <a:solidFill>
                  <a:srgbClr val="FF0000"/>
                </a:solidFill>
              </a:rPr>
              <a:t>Con laptop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/>
              <a:t>-quick typing                            - </a:t>
            </a:r>
            <a:r>
              <a:rPr lang="en-US" dirty="0">
                <a:solidFill>
                  <a:srgbClr val="FF0000"/>
                </a:solidFill>
              </a:rPr>
              <a:t>distraction, emails incoming</a:t>
            </a:r>
          </a:p>
          <a:p>
            <a:pPr marL="0" indent="0">
              <a:buNone/>
            </a:pPr>
            <a:r>
              <a:rPr lang="en-US" dirty="0"/>
              <a:t>-auto save                                 - </a:t>
            </a:r>
            <a:r>
              <a:rPr lang="en-US" dirty="0">
                <a:solidFill>
                  <a:srgbClr val="FF0000"/>
                </a:solidFill>
              </a:rPr>
              <a:t>gaming</a:t>
            </a:r>
          </a:p>
          <a:p>
            <a:pPr marL="0" indent="0">
              <a:buNone/>
            </a:pPr>
            <a:r>
              <a:rPr lang="en-US" dirty="0"/>
              <a:t>-spell check                               - </a:t>
            </a:r>
            <a:r>
              <a:rPr lang="en-US" dirty="0">
                <a:solidFill>
                  <a:srgbClr val="FF0000"/>
                </a:solidFill>
              </a:rPr>
              <a:t>shopping</a:t>
            </a:r>
          </a:p>
          <a:p>
            <a:pPr marL="0" indent="0">
              <a:buNone/>
            </a:pPr>
            <a:r>
              <a:rPr lang="en-US" dirty="0"/>
              <a:t>- ?                                                -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**** Review the class material, even for 5 -10 minutes after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Pen and Paper Versus Laptop: Is There a ...">
            <a:extLst>
              <a:ext uri="{FF2B5EF4-FFF2-40B4-BE49-F238E27FC236}">
                <a16:creationId xmlns:a16="http://schemas.microsoft.com/office/drawing/2014/main" id="{3BAB1D6A-89B2-9E3D-45D9-073F9519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87" y="3181007"/>
            <a:ext cx="4024792" cy="24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5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666852" y="3602038"/>
            <a:ext cx="685710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" y="259617"/>
            <a:ext cx="11450971" cy="633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251368" y="704056"/>
            <a:ext cx="641663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6000" dirty="0">
                <a:latin typeface="Aharoni" panose="02010803020104030203" pitchFamily="2" charset="-79"/>
              </a:rPr>
              <a:t>High School vs. College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vs. College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1076"/>
              </p:ext>
            </p:extLst>
          </p:nvPr>
        </p:nvGraphicFramePr>
        <p:xfrm>
          <a:off x="724949" y="2084301"/>
          <a:ext cx="77644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56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56">
                <a:tc>
                  <a:txBody>
                    <a:bodyPr/>
                    <a:lstStyle/>
                    <a:p>
                      <a:r>
                        <a:rPr lang="en-US" dirty="0"/>
                        <a:t>Learning mostly</a:t>
                      </a:r>
                      <a:r>
                        <a:rPr lang="en-US" baseline="0" dirty="0"/>
                        <a:t> during class.</a:t>
                      </a:r>
                      <a:endParaRPr lang="en-US" dirty="0"/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mostly outside of class.</a:t>
                      </a:r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23">
                <a:tc>
                  <a:txBody>
                    <a:bodyPr/>
                    <a:lstStyle/>
                    <a:p>
                      <a:r>
                        <a:rPr lang="en-US" dirty="0"/>
                        <a:t>Homework</a:t>
                      </a:r>
                      <a:r>
                        <a:rPr lang="en-US" baseline="0" dirty="0"/>
                        <a:t> and notes are graded.</a:t>
                      </a:r>
                      <a:endParaRPr lang="en-US" dirty="0"/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Homework</a:t>
                      </a:r>
                      <a:r>
                        <a:rPr lang="en-US" baseline="0" dirty="0"/>
                        <a:t> and notes are often not graded.</a:t>
                      </a:r>
                      <a:endParaRPr lang="en-US" dirty="0"/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56">
                <a:tc>
                  <a:txBody>
                    <a:bodyPr/>
                    <a:lstStyle/>
                    <a:p>
                      <a:r>
                        <a:rPr lang="en-US" dirty="0"/>
                        <a:t>Teachers</a:t>
                      </a:r>
                      <a:r>
                        <a:rPr lang="en-US" baseline="0" dirty="0"/>
                        <a:t> remind you of due dates.</a:t>
                      </a:r>
                      <a:endParaRPr lang="en-US" dirty="0"/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  <a:r>
                        <a:rPr lang="en-US" baseline="0" dirty="0"/>
                        <a:t> need to know due dates.</a:t>
                      </a:r>
                      <a:endParaRPr lang="en-US" dirty="0"/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56">
                <a:tc>
                  <a:txBody>
                    <a:bodyPr/>
                    <a:lstStyle/>
                    <a:p>
                      <a:r>
                        <a:rPr lang="en-US" dirty="0"/>
                        <a:t>Missed work is made-up.</a:t>
                      </a:r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Strict</a:t>
                      </a:r>
                      <a:r>
                        <a:rPr lang="en-US" baseline="0" dirty="0"/>
                        <a:t> make-up/late work policies.</a:t>
                      </a:r>
                      <a:endParaRPr lang="en-US" dirty="0"/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56">
                <a:tc>
                  <a:txBody>
                    <a:bodyPr/>
                    <a:lstStyle/>
                    <a:p>
                      <a:r>
                        <a:rPr lang="en-US" dirty="0"/>
                        <a:t>Attendance tracked and required.</a:t>
                      </a:r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</a:t>
                      </a:r>
                      <a:r>
                        <a:rPr lang="en-US" baseline="0" dirty="0"/>
                        <a:t> is your choice.</a:t>
                      </a:r>
                      <a:endParaRPr lang="en-US" dirty="0"/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56">
                <a:tc>
                  <a:txBody>
                    <a:bodyPr/>
                    <a:lstStyle/>
                    <a:p>
                      <a:r>
                        <a:rPr lang="en-US" dirty="0"/>
                        <a:t>Extra credit offered.</a:t>
                      </a:r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 credit usually</a:t>
                      </a:r>
                      <a:r>
                        <a:rPr lang="en-US" baseline="0" dirty="0"/>
                        <a:t> not offered.</a:t>
                      </a:r>
                      <a:endParaRPr lang="en-US" dirty="0"/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23">
                <a:tc>
                  <a:txBody>
                    <a:bodyPr/>
                    <a:lstStyle/>
                    <a:p>
                      <a:r>
                        <a:rPr lang="en-US" dirty="0"/>
                        <a:t>Teachers</a:t>
                      </a:r>
                      <a:r>
                        <a:rPr lang="en-US" baseline="0" dirty="0"/>
                        <a:t> offer help if you have low grades.</a:t>
                      </a:r>
                      <a:endParaRPr lang="en-US" dirty="0"/>
                    </a:p>
                  </a:txBody>
                  <a:tcPr marL="86273" marR="862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must seek out help to improve your grade.</a:t>
                      </a:r>
                    </a:p>
                  </a:txBody>
                  <a:tcPr marL="86273" marR="8627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Explosion 1 4"/>
          <p:cNvSpPr/>
          <p:nvPr/>
        </p:nvSpPr>
        <p:spPr>
          <a:xfrm>
            <a:off x="7348756" y="244677"/>
            <a:ext cx="4414706" cy="340453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the syllabus!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03B78-ADF4-E686-008C-0FCC3E4593DB}"/>
              </a:ext>
            </a:extLst>
          </p:cNvPr>
          <p:cNvSpPr txBox="1"/>
          <p:nvPr/>
        </p:nvSpPr>
        <p:spPr>
          <a:xfrm>
            <a:off x="838200" y="5952634"/>
            <a:ext cx="855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https://www.cscc.edu/services/tutoring.shtml</a:t>
            </a:r>
          </a:p>
        </p:txBody>
      </p:sp>
    </p:spTree>
    <p:extLst>
      <p:ext uri="{BB962C8B-B14F-4D97-AF65-F5344CB8AC3E}">
        <p14:creationId xmlns:p14="http://schemas.microsoft.com/office/powerpoint/2010/main" val="29744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DF4E-5222-F726-B009-4CE55545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Study Skills in 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ECF2-3E83-C88B-8051-BD2D2986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Repetition***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your review sessions in chunks of short increments</a:t>
            </a:r>
          </a:p>
          <a:p>
            <a:r>
              <a:rPr lang="en-US" dirty="0"/>
              <a:t>Take breaks in “ study sessions”</a:t>
            </a:r>
          </a:p>
          <a:p>
            <a:r>
              <a:rPr lang="en-US" dirty="0"/>
              <a:t>Do one thing at a  time</a:t>
            </a:r>
          </a:p>
          <a:p>
            <a:endParaRPr lang="en-US" dirty="0"/>
          </a:p>
        </p:txBody>
      </p:sp>
      <p:pic>
        <p:nvPicPr>
          <p:cNvPr id="3074" name="Picture 2" descr="teaching style: the art of repetition ...">
            <a:extLst>
              <a:ext uri="{FF2B5EF4-FFF2-40B4-BE49-F238E27FC236}">
                <a16:creationId xmlns:a16="http://schemas.microsoft.com/office/drawing/2014/main" id="{EF86E6FC-27A3-0777-6C06-FA1E5FB8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83" y="3788241"/>
            <a:ext cx="5062943" cy="27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 Strength Comes From Repetition ...">
            <a:extLst>
              <a:ext uri="{FF2B5EF4-FFF2-40B4-BE49-F238E27FC236}">
                <a16:creationId xmlns:a16="http://schemas.microsoft.com/office/drawing/2014/main" id="{5C2B612F-8A39-8337-697E-9B7F1939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84" y="445293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1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6C3F-420F-2A08-17CA-BB0F7F20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8FF0-C620-74E2-86F1-C6420C9D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8"/>
            <a:ext cx="10515600" cy="547801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l"/>
            <a:r>
              <a:rPr lang="en-US" b="1" i="0" dirty="0">
                <a:effectLst/>
                <a:latin typeface="Georgia" panose="02040502050405020303" pitchFamily="18" charset="0"/>
              </a:rPr>
              <a:t>Student Financial Wellness</a:t>
            </a:r>
          </a:p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Columbus State Community College is dedicated to helping students make wise financial decisions throughout their lifetime, from planning and paying for college to starting a career and beyond. Each semester, we offer multiple services: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 A Mobile Student Financial Wellness Center (see below for details).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talktoafinacemajor@cscc.edu 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- An email resource for you to ask financial questions from current advanced finance students.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Workshops and forums featuring top industry experts presenting on different financial wellness topics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https://www.cscc.edu/services/financial-wellness/</a:t>
            </a:r>
          </a:p>
        </p:txBody>
      </p:sp>
    </p:spTree>
    <p:extLst>
      <p:ext uri="{BB962C8B-B14F-4D97-AF65-F5344CB8AC3E}">
        <p14:creationId xmlns:p14="http://schemas.microsoft.com/office/powerpoint/2010/main" val="401087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AAB71-39DC-FAE4-2821-B1A8B34D55DA}"/>
              </a:ext>
            </a:extLst>
          </p:cNvPr>
          <p:cNvSpPr/>
          <p:nvPr/>
        </p:nvSpPr>
        <p:spPr>
          <a:xfrm>
            <a:off x="2232093" y="2273417"/>
            <a:ext cx="67692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67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DFA3-4A29-160F-F94A-984409BC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myself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A985-7A54-39B4-9820-855DC74C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828801"/>
            <a:ext cx="6705600" cy="2971800"/>
          </a:xfrm>
        </p:spPr>
        <p:txBody>
          <a:bodyPr>
            <a:normAutofit/>
          </a:bodyPr>
          <a:lstStyle/>
          <a:p>
            <a:r>
              <a:rPr lang="en-US" dirty="0"/>
              <a:t>Started at CSCC in 2010</a:t>
            </a:r>
          </a:p>
          <a:p>
            <a:r>
              <a:rPr lang="en-US" dirty="0"/>
              <a:t>I have identical twin boys</a:t>
            </a:r>
          </a:p>
          <a:p>
            <a:r>
              <a:rPr lang="en-US" dirty="0"/>
              <a:t>I am a veteran </a:t>
            </a:r>
          </a:p>
          <a:p>
            <a:r>
              <a:rPr lang="en-US" dirty="0"/>
              <a:t>I ran a marathon in 2005 ~ Ohio is flat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I love to hear the violin</a:t>
            </a:r>
            <a:endParaRPr lang="en-US" dirty="0"/>
          </a:p>
        </p:txBody>
      </p:sp>
      <p:pic>
        <p:nvPicPr>
          <p:cNvPr id="1030" name="Picture 6" descr="Musical Instrument Guide ...">
            <a:extLst>
              <a:ext uri="{FF2B5EF4-FFF2-40B4-BE49-F238E27FC236}">
                <a16:creationId xmlns:a16="http://schemas.microsoft.com/office/drawing/2014/main" id="{FC1CC80B-3F6C-A26C-59EE-909F89A4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55" y="4205711"/>
            <a:ext cx="4465268" cy="24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ape 108">
            <a:extLst>
              <a:ext uri="{FF2B5EF4-FFF2-40B4-BE49-F238E27FC236}">
                <a16:creationId xmlns:a16="http://schemas.microsoft.com/office/drawing/2014/main" id="{7AC09B94-D245-302D-F4F5-0DEC46AE8D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9" y="5257844"/>
            <a:ext cx="2867526" cy="1439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24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3745174"/>
            <a:ext cx="5715000" cy="1436426"/>
          </a:xfrm>
        </p:spPr>
        <p:txBody>
          <a:bodyPr>
            <a:normAutofit fontScale="90000"/>
          </a:bodyPr>
          <a:lstStyle/>
          <a:p>
            <a:r>
              <a:rPr lang="en-US" dirty="0"/>
              <a:t>Time Management</a:t>
            </a:r>
          </a:p>
        </p:txBody>
      </p:sp>
      <p:pic>
        <p:nvPicPr>
          <p:cNvPr id="2" name="Shape 108">
            <a:extLst>
              <a:ext uri="{FF2B5EF4-FFF2-40B4-BE49-F238E27FC236}">
                <a16:creationId xmlns:a16="http://schemas.microsoft.com/office/drawing/2014/main" id="{9AA79D9B-3BB9-F3DD-F4C8-6063D79042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719" y="5313946"/>
            <a:ext cx="2867526" cy="143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Tips to Improve your Time Management Skills">
            <a:extLst>
              <a:ext uri="{FF2B5EF4-FFF2-40B4-BE49-F238E27FC236}">
                <a16:creationId xmlns:a16="http://schemas.microsoft.com/office/drawing/2014/main" id="{CF958074-CFED-1C3E-968C-84DE0CD8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35" y="533400"/>
            <a:ext cx="4038600" cy="36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8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6EAA-6997-5C56-D856-97F46C54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F8FA-2AD7-72D6-4BB9-285B33C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  <a:p>
            <a:r>
              <a:rPr lang="en-US" dirty="0"/>
              <a:t>Manage your time by your priority</a:t>
            </a:r>
          </a:p>
          <a:p>
            <a:r>
              <a:rPr lang="en-US" dirty="0"/>
              <a:t>Do one thing at a time</a:t>
            </a:r>
          </a:p>
          <a:p>
            <a:r>
              <a:rPr lang="en-US" dirty="0"/>
              <a:t>Schedule in margin</a:t>
            </a:r>
          </a:p>
          <a:p>
            <a:r>
              <a:rPr lang="en-US" dirty="0"/>
              <a:t>Plan in advance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The Big Picture Icons - Free SVG &amp; PNG ...">
            <a:extLst>
              <a:ext uri="{FF2B5EF4-FFF2-40B4-BE49-F238E27FC236}">
                <a16:creationId xmlns:a16="http://schemas.microsoft.com/office/drawing/2014/main" id="{930CE033-F293-A70C-34B4-B209046F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02" y="1825625"/>
            <a:ext cx="3798764" cy="37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3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/>
              <a:t>30% of college freshmen won’t return for their second year. </a:t>
            </a:r>
            <a:r>
              <a:rPr lang="en-US" sz="2000" dirty="0"/>
              <a:t>(Complete College America)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Why?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Poor time management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Poor sleep and health habits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Mental health issues: anxiety, burnout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Poor balance of school versus work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3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066799"/>
          </a:xfrm>
        </p:spPr>
        <p:txBody>
          <a:bodyPr/>
          <a:lstStyle/>
          <a:p>
            <a:r>
              <a:rPr lang="en-US" dirty="0"/>
              <a:t>Time Management :Priority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6134" y="1600200"/>
            <a:ext cx="7704667" cy="3505200"/>
          </a:xfrm>
        </p:spPr>
        <p:txBody>
          <a:bodyPr>
            <a:normAutofit/>
          </a:bodyPr>
          <a:lstStyle/>
          <a:p>
            <a:r>
              <a:rPr lang="en-US" dirty="0"/>
              <a:t>What is your</a:t>
            </a:r>
            <a:r>
              <a:rPr lang="en-US" dirty="0">
                <a:solidFill>
                  <a:srgbClr val="FF0000"/>
                </a:solidFill>
              </a:rPr>
              <a:t> priority </a:t>
            </a:r>
            <a:r>
              <a:rPr lang="en-US" dirty="0"/>
              <a:t>this semester? </a:t>
            </a:r>
          </a:p>
          <a:p>
            <a:pPr marL="0" indent="0">
              <a:buNone/>
            </a:pPr>
            <a:r>
              <a:rPr lang="en-US" dirty="0"/>
              <a:t>- Work, school, kids, taking care of parents</a:t>
            </a:r>
          </a:p>
          <a:p>
            <a:pPr marL="0" indent="0">
              <a:buNone/>
            </a:pPr>
            <a:r>
              <a:rPr lang="en-US" dirty="0"/>
              <a:t>- All the above?  How will we manage this?</a:t>
            </a:r>
          </a:p>
          <a:p>
            <a:endParaRPr lang="en-US" dirty="0"/>
          </a:p>
          <a:p>
            <a:endParaRPr lang="en-US" sz="3200" dirty="0"/>
          </a:p>
        </p:txBody>
      </p:sp>
      <p:pic>
        <p:nvPicPr>
          <p:cNvPr id="2050" name="Picture 2" descr="Columbus State Community College">
            <a:extLst>
              <a:ext uri="{FF2B5EF4-FFF2-40B4-BE49-F238E27FC236}">
                <a16:creationId xmlns:a16="http://schemas.microsoft.com/office/drawing/2014/main" id="{351021D3-0AB3-CC6C-7161-9731BEBC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87" y="4037801"/>
            <a:ext cx="2531396" cy="22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k office - Wikipedia">
            <a:extLst>
              <a:ext uri="{FF2B5EF4-FFF2-40B4-BE49-F238E27FC236}">
                <a16:creationId xmlns:a16="http://schemas.microsoft.com/office/drawing/2014/main" id="{CDC63BBF-A048-E002-B004-B62F30E3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1" y="4095551"/>
            <a:ext cx="2614325" cy="22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mily Vector Art, Icons, and Graphics ...">
            <a:extLst>
              <a:ext uri="{FF2B5EF4-FFF2-40B4-BE49-F238E27FC236}">
                <a16:creationId xmlns:a16="http://schemas.microsoft.com/office/drawing/2014/main" id="{4B4169AB-6A2D-FEB8-152B-BCC78F9A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67" y="4037802"/>
            <a:ext cx="2873270" cy="22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8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Priority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481329"/>
            <a:ext cx="8229600" cy="4525963"/>
          </a:xfrm>
        </p:spPr>
        <p:txBody>
          <a:bodyPr>
            <a:normAutofit/>
          </a:bodyPr>
          <a:lstStyle/>
          <a:p>
            <a:pPr marL="486918" indent="-285750"/>
            <a:endParaRPr lang="en-US" altLang="en-US" sz="3200" b="1" dirty="0"/>
          </a:p>
          <a:p>
            <a:pPr marL="486918" indent="-285750"/>
            <a:r>
              <a:rPr lang="en-US" altLang="en-US" b="1" dirty="0"/>
              <a:t>Create a large picture schedule</a:t>
            </a:r>
          </a:p>
          <a:p>
            <a:pPr marL="486918" indent="-285750"/>
            <a:r>
              <a:rPr lang="en-US" altLang="en-US" b="1" dirty="0"/>
              <a:t>Write down daily tasks – effective !</a:t>
            </a:r>
          </a:p>
          <a:p>
            <a:pPr marL="486918" indent="-285750"/>
            <a:r>
              <a:rPr lang="en-US" altLang="en-US" b="1" dirty="0"/>
              <a:t>Schedule in  margin ( catch up or relax)</a:t>
            </a:r>
          </a:p>
        </p:txBody>
      </p:sp>
      <p:pic>
        <p:nvPicPr>
          <p:cNvPr id="7170" name="Picture 2" descr="Wipe-Off® Chart Notebook Paper T1095 ...">
            <a:extLst>
              <a:ext uri="{FF2B5EF4-FFF2-40B4-BE49-F238E27FC236}">
                <a16:creationId xmlns:a16="http://schemas.microsoft.com/office/drawing/2014/main" id="{2D9BA5AE-AC06-7F40-1FC7-4947EC80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96" y="2410692"/>
            <a:ext cx="3835544" cy="38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A9C1ACC-C16C-4B09-E907-1F7EEC176832}"/>
              </a:ext>
            </a:extLst>
          </p:cNvPr>
          <p:cNvSpPr/>
          <p:nvPr/>
        </p:nvSpPr>
        <p:spPr>
          <a:xfrm>
            <a:off x="5867400" y="4328464"/>
            <a:ext cx="2993029" cy="12284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2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8CDB-7A1D-F42B-657D-5581CFC3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77985"/>
          </a:xfrm>
        </p:spPr>
        <p:txBody>
          <a:bodyPr/>
          <a:lstStyle/>
          <a:p>
            <a:r>
              <a:rPr lang="en-US" dirty="0"/>
              <a:t>Big Picture on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9368D-E96A-8CAA-54C0-BC7E9DFB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83342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are your  three largest chunks of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Does your priority equal your time spent on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can you make  your priority and time connect?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say “ No” 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1478B565-E728-9A67-F134-A3FAC07AC4C1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53017785"/>
              </p:ext>
            </p:extLst>
          </p:nvPr>
        </p:nvGraphicFramePr>
        <p:xfrm>
          <a:off x="4897962" y="297809"/>
          <a:ext cx="7123462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00603" imgH="3886200" progId="Acrobat.Document.DC">
                  <p:embed/>
                </p:oleObj>
              </mc:Choice>
              <mc:Fallback>
                <p:oleObj name="Acrobat Document" r:id="rId2" imgW="6400603" imgH="38862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EC58C03-3EFB-12E5-3A6B-B85898C06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7962" y="297809"/>
                        <a:ext cx="7123462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39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A82E-B203-C003-9B36-C809DC9E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354F-AC41-3788-81C7-95D76BB8C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it down ~ Homework notebook </a:t>
            </a:r>
          </a:p>
          <a:p>
            <a:pPr marL="36900" indent="0">
              <a:buNone/>
            </a:pPr>
            <a:r>
              <a:rPr lang="en-US" dirty="0"/>
              <a:t>-Is a phone effective for you ? Or is it a distraction</a:t>
            </a:r>
          </a:p>
          <a:p>
            <a:pPr marL="36900" indent="0">
              <a:buNone/>
            </a:pPr>
            <a:r>
              <a:rPr lang="en-US" u="sng" dirty="0"/>
              <a:t>Pro</a:t>
            </a:r>
            <a:r>
              <a:rPr lang="en-US" dirty="0"/>
              <a:t>:                                     </a:t>
            </a:r>
            <a:r>
              <a:rPr lang="en-US" u="sng" dirty="0">
                <a:solidFill>
                  <a:srgbClr val="FF0000"/>
                </a:solidFill>
              </a:rPr>
              <a:t>Con: </a:t>
            </a:r>
          </a:p>
          <a:p>
            <a:pPr marL="36900" indent="0">
              <a:buNone/>
            </a:pPr>
            <a:r>
              <a:rPr lang="en-US" dirty="0"/>
              <a:t>-accessible                             - </a:t>
            </a:r>
            <a:r>
              <a:rPr lang="en-US" dirty="0">
                <a:solidFill>
                  <a:srgbClr val="FF0000"/>
                </a:solidFill>
              </a:rPr>
              <a:t>distracting</a:t>
            </a:r>
          </a:p>
          <a:p>
            <a:pPr marL="36900" indent="0">
              <a:buNone/>
            </a:pPr>
            <a:r>
              <a:rPr lang="en-US" dirty="0"/>
              <a:t>-quick calendar	     	    - could die     </a:t>
            </a:r>
          </a:p>
          <a:p>
            <a:pPr marL="36900" indent="0">
              <a:buNone/>
            </a:pPr>
            <a:r>
              <a:rPr lang="en-US" dirty="0"/>
              <a:t>      </a:t>
            </a:r>
          </a:p>
          <a:p>
            <a:r>
              <a:rPr lang="en-US" dirty="0"/>
              <a:t>Put a time frame around your work</a:t>
            </a:r>
          </a:p>
          <a:p>
            <a:r>
              <a:rPr lang="en-US" dirty="0"/>
              <a:t>Cross it off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20" name="Picture 4" descr="Free Vector | Notebook background with ...">
            <a:extLst>
              <a:ext uri="{FF2B5EF4-FFF2-40B4-BE49-F238E27FC236}">
                <a16:creationId xmlns:a16="http://schemas.microsoft.com/office/drawing/2014/main" id="{E627C56C-EAA8-4F53-5555-9686F60D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5" y="2709644"/>
            <a:ext cx="4675334" cy="38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obile Phones Called Cell Phones ...">
            <a:extLst>
              <a:ext uri="{FF2B5EF4-FFF2-40B4-BE49-F238E27FC236}">
                <a16:creationId xmlns:a16="http://schemas.microsoft.com/office/drawing/2014/main" id="{9D353155-8C3C-56F8-37F7-D7CF8762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94" y="122339"/>
            <a:ext cx="354975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1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639</Words>
  <Application>Microsoft Office PowerPoint</Application>
  <PresentationFormat>Widescreen</PresentationFormat>
  <Paragraphs>106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Georgia</vt:lpstr>
      <vt:lpstr>Open Sans</vt:lpstr>
      <vt:lpstr>Times New Roman</vt:lpstr>
      <vt:lpstr>Wingdings</vt:lpstr>
      <vt:lpstr>Office Theme</vt:lpstr>
      <vt:lpstr>Acrobat Document</vt:lpstr>
      <vt:lpstr>Welcome   Time Management/ Study Skills</vt:lpstr>
      <vt:lpstr>A bit about myself </vt:lpstr>
      <vt:lpstr>Time Management</vt:lpstr>
      <vt:lpstr>Time Management Overview</vt:lpstr>
      <vt:lpstr>Time Management</vt:lpstr>
      <vt:lpstr>Time Management :Priority</vt:lpstr>
      <vt:lpstr>Time Management Priority</vt:lpstr>
      <vt:lpstr>Big Picture on Time</vt:lpstr>
      <vt:lpstr>Daily Check List</vt:lpstr>
      <vt:lpstr>Avoid Procrastination</vt:lpstr>
      <vt:lpstr>Time management worksheet</vt:lpstr>
      <vt:lpstr>Effective Study Skills in Time Management</vt:lpstr>
      <vt:lpstr>PowerPoint Presentation</vt:lpstr>
      <vt:lpstr>High School vs. College</vt:lpstr>
      <vt:lpstr>Effective Study Skills in Time Management</vt:lpstr>
      <vt:lpstr>Questions?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Time Management/ Study Skills</dc:title>
  <dc:creator>Julia Harrington</dc:creator>
  <cp:lastModifiedBy>Jack Popovich</cp:lastModifiedBy>
  <cp:revision>11</cp:revision>
  <dcterms:created xsi:type="dcterms:W3CDTF">2024-10-23T18:24:16Z</dcterms:created>
  <dcterms:modified xsi:type="dcterms:W3CDTF">2024-10-24T13:13:17Z</dcterms:modified>
</cp:coreProperties>
</file>